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02a392647e_1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02a392647e_1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02a392647e_1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02a392647e_1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02a392647e_1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02a392647e_1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02a392647e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02a392647e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fc83c1771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fc83c1771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02a392647e_1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02a392647e_1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02a392647e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02a392647e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02a392647e_1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02a392647e_1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02a392647e_1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02a392647e_1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02a392647e_1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02a392647e_1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02a392647e_1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02a392647e_1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Competitive Tetris: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Play and How to Cope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2102100" y="3626725"/>
            <a:ext cx="493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Fareed Sheriff &amp; Daniel Vuong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Openers</a:t>
            </a:r>
            <a:endParaRPr/>
          </a:p>
        </p:txBody>
      </p:sp>
      <p:sp>
        <p:nvSpPr>
          <p:cNvPr id="116" name="Google Shape;116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Goal is to send a lot of attack at the start of the game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PCO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DT Cannon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T-spin openers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Cope</a:t>
            </a:r>
            <a:endParaRPr/>
          </a:p>
        </p:txBody>
      </p:sp>
      <p:sp>
        <p:nvSpPr>
          <p:cNvPr id="122" name="Google Shape;122;p23"/>
          <p:cNvSpPr txBox="1"/>
          <p:nvPr>
            <p:ph idx="1" type="body"/>
          </p:nvPr>
        </p:nvSpPr>
        <p:spPr>
          <a:xfrm>
            <a:off x="311700" y="101772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TETR.IO can be a very </a:t>
            </a:r>
            <a:r>
              <a:rPr lang="en"/>
              <a:t>frustrating</a:t>
            </a:r>
            <a:r>
              <a:rPr lang="en"/>
              <a:t> game at times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There will always be players better than you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four main skills Tetrio players need are speed, accuracy, creativity, and patience/perseverance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You can have the first three skills, but without the last one, you go from a great player to a good one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Never give up in the middle of a game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you realize you suck at something, don’t whine about it; try to cover your weakness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Improving is especially easy in TETR.IO because </a:t>
            </a:r>
            <a:r>
              <a:rPr lang="en"/>
              <a:t>there</a:t>
            </a:r>
            <a:r>
              <a:rPr lang="en"/>
              <a:t> aren’t too many categories to improve in, but maxing out any category is still very difficult and requires time and practice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good resource is four.lol --- contains tutorials on openers and finesse, and has other tips and tricks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Play!</a:t>
            </a:r>
            <a:endParaRPr/>
          </a:p>
        </p:txBody>
      </p:sp>
      <p:sp>
        <p:nvSpPr>
          <p:cNvPr id="128" name="Google Shape;128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will now play TETR.IO against each other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You do not need to create an account to play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will start with no attack enabled, then move to a low garbage multiplier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8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Tetris has existed for almost 4 decades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There are 7 tetrominoes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goal of the original game is to get as high of a score as you can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</a:t>
            </a:r>
            <a:r>
              <a:rPr lang="en"/>
              <a:t>competitive</a:t>
            </a:r>
            <a:r>
              <a:rPr lang="en"/>
              <a:t> NEStris (traditional Tetris), the goal is to beat your opponent’s score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Competitive Tetris nowadays refers to Tetris that gives you the ability to send “garbage” to your opponent</a:t>
            </a:r>
            <a:endParaRPr sz="700"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80050" y="1891175"/>
            <a:ext cx="4083450" cy="136115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1093000" y="3171850"/>
            <a:ext cx="6783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600">
                <a:solidFill>
                  <a:schemeClr val="lt2"/>
                </a:solidFill>
              </a:rPr>
              <a:t>https://static.wikia.nocookie.net/tetrisconcept/images/c/ca/Tetromino_image.png/revision/latest?cb=20090706171943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01263" y="152400"/>
            <a:ext cx="4141481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TETR.IO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Competitive</a:t>
            </a:r>
            <a:r>
              <a:rPr lang="en"/>
              <a:t> multiplayer Tetris website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Great design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goal is to make your opponent top out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Both </a:t>
            </a:r>
            <a:r>
              <a:rPr lang="en"/>
              <a:t>players make moves and certain moves can send your opponent garbage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Played on a 40x10 board with a 5-piece queue and unit hold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Send Garbage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Combo (4-wide)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Clear 2 or more lines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T-spin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PC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Combo Table</a:t>
            </a:r>
            <a:endParaRPr/>
          </a:p>
        </p:txBody>
      </p:sp>
      <p:pic>
        <p:nvPicPr>
          <p:cNvPr id="87" name="Google Shape;8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1388" y="865325"/>
            <a:ext cx="7881217" cy="4125775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8"/>
          <p:cNvSpPr txBox="1"/>
          <p:nvPr/>
        </p:nvSpPr>
        <p:spPr>
          <a:xfrm>
            <a:off x="3482700" y="4942800"/>
            <a:ext cx="21786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solidFill>
                  <a:schemeClr val="dk1"/>
                </a:solidFill>
              </a:rPr>
              <a:t>https://tetris.wiki/images/9/96/TETR.IO_Combo-Table.png</a:t>
            </a:r>
            <a:endParaRPr sz="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Optimal Gameplay</a:t>
            </a:r>
            <a:endParaRPr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Finesse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Combo-spotting &amp; effective spinning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Speed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Board-watching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These four categories yield optimal gameplay - not just high attack, but also the ability to stay alive in dangerous situations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Adjusting your settings will also result in better gameplay - lower your DAS as much as possible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Common T-spins</a:t>
            </a:r>
            <a:endParaRPr/>
          </a:p>
        </p:txBody>
      </p:sp>
      <p:sp>
        <p:nvSpPr>
          <p:cNvPr id="100" name="Google Shape;100;p20"/>
          <p:cNvSpPr txBox="1"/>
          <p:nvPr>
            <p:ph idx="1" type="body"/>
          </p:nvPr>
        </p:nvSpPr>
        <p:spPr>
          <a:xfrm>
            <a:off x="311700" y="1152475"/>
            <a:ext cx="8520600" cy="35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Single - sends 2 lines</a:t>
            </a:r>
            <a:br>
              <a:rPr lang="en"/>
            </a:br>
            <a:br>
              <a:rPr lang="en"/>
            </a:b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Double (TSD) - sends 4 lines</a:t>
            </a:r>
            <a:br>
              <a:rPr lang="en"/>
            </a:br>
            <a:br>
              <a:rPr lang="en"/>
            </a:b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Triple (TST) - sends 6 lines</a:t>
            </a:r>
            <a:endParaRPr/>
          </a:p>
        </p:txBody>
      </p:sp>
      <p:pic>
        <p:nvPicPr>
          <p:cNvPr id="101" name="Google Shape;10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10800" y="1667525"/>
            <a:ext cx="5722400" cy="817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22761" y="2808698"/>
            <a:ext cx="6698475" cy="96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0"/>
          <p:cNvPicPr preferRelativeResize="0"/>
          <p:nvPr/>
        </p:nvPicPr>
        <p:blipFill rotWithShape="1">
          <a:blip r:embed="rId5">
            <a:alphaModFix/>
          </a:blip>
          <a:srcRect b="0" l="0" r="0" t="62198"/>
          <a:stretch/>
        </p:blipFill>
        <p:spPr>
          <a:xfrm>
            <a:off x="2844463" y="4094100"/>
            <a:ext cx="3455041" cy="1044324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20"/>
          <p:cNvSpPr txBox="1"/>
          <p:nvPr/>
        </p:nvSpPr>
        <p:spPr>
          <a:xfrm>
            <a:off x="3729025" y="3770400"/>
            <a:ext cx="393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chemeClr val="dk1"/>
                </a:solidFill>
              </a:rPr>
              <a:t>f</a:t>
            </a:r>
            <a:r>
              <a:rPr lang="en" sz="500">
                <a:solidFill>
                  <a:schemeClr val="dk1"/>
                </a:solidFill>
              </a:rPr>
              <a:t>our.lol</a:t>
            </a:r>
            <a:endParaRPr sz="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chemeClr val="dk1"/>
                </a:solidFill>
              </a:rPr>
              <a:t>https://2.bp.blogspot.com/-yRVG7PCi5LY/Vgx8D3vnU5I/AAAAAAAAC1c/mcqqO6pbN6Q/s1600/tetris%2Bt%2Bspin%2Btriple.png</a:t>
            </a:r>
            <a:endParaRPr sz="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Other Spins</a:t>
            </a:r>
            <a:endParaRPr/>
          </a:p>
        </p:txBody>
      </p:sp>
      <p:sp>
        <p:nvSpPr>
          <p:cNvPr id="110" name="Google Shape;110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Every piece but O can be spun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Example will be shown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